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93" r:id="rId3"/>
    <p:sldId id="311" r:id="rId4"/>
    <p:sldId id="257" r:id="rId5"/>
    <p:sldId id="289" r:id="rId6"/>
    <p:sldId id="290" r:id="rId7"/>
    <p:sldId id="291" r:id="rId8"/>
    <p:sldId id="292" r:id="rId9"/>
    <p:sldId id="294" r:id="rId10"/>
    <p:sldId id="298" r:id="rId11"/>
    <p:sldId id="299" r:id="rId12"/>
    <p:sldId id="296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258" r:id="rId24"/>
    <p:sldId id="259" r:id="rId25"/>
    <p:sldId id="260" r:id="rId26"/>
    <p:sldId id="261" r:id="rId27"/>
    <p:sldId id="262" r:id="rId28"/>
    <p:sldId id="263" r:id="rId29"/>
    <p:sldId id="264" r:id="rId30"/>
    <p:sldId id="265" r:id="rId31"/>
    <p:sldId id="275" r:id="rId32"/>
    <p:sldId id="310" r:id="rId33"/>
    <p:sldId id="276" r:id="rId34"/>
    <p:sldId id="278" r:id="rId35"/>
    <p:sldId id="279" r:id="rId36"/>
    <p:sldId id="280" r:id="rId37"/>
    <p:sldId id="281" r:id="rId38"/>
    <p:sldId id="277" r:id="rId39"/>
    <p:sldId id="286" r:id="rId40"/>
    <p:sldId id="287" r:id="rId41"/>
    <p:sldId id="288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D4DA6-DD34-4CC4-9052-11D10C8E217D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2829A-2D19-4D3E-9F8A-57CD8CEFB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06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2829A-2D19-4D3E-9F8A-57CD8CEFB8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546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3A519-D42F-4AE2-8CE7-E02AF8558609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237F9-F529-4C28-9B35-770BBC1C1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75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3A519-D42F-4AE2-8CE7-E02AF8558609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237F9-F529-4C28-9B35-770BBC1C1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22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3A519-D42F-4AE2-8CE7-E02AF8558609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237F9-F529-4C28-9B35-770BBC1C1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57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3A519-D42F-4AE2-8CE7-E02AF8558609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237F9-F529-4C28-9B35-770BBC1C1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66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3A519-D42F-4AE2-8CE7-E02AF8558609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237F9-F529-4C28-9B35-770BBC1C1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1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3A519-D42F-4AE2-8CE7-E02AF8558609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237F9-F529-4C28-9B35-770BBC1C1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38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3A519-D42F-4AE2-8CE7-E02AF8558609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237F9-F529-4C28-9B35-770BBC1C1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50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3A519-D42F-4AE2-8CE7-E02AF8558609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237F9-F529-4C28-9B35-770BBC1C1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08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3A519-D42F-4AE2-8CE7-E02AF8558609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237F9-F529-4C28-9B35-770BBC1C1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9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3A519-D42F-4AE2-8CE7-E02AF8558609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237F9-F529-4C28-9B35-770BBC1C1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700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3A519-D42F-4AE2-8CE7-E02AF8558609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237F9-F529-4C28-9B35-770BBC1C1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6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3A519-D42F-4AE2-8CE7-E02AF8558609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237F9-F529-4C28-9B35-770BBC1C1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7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112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" y="1524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 smtClean="0">
                <a:solidFill>
                  <a:schemeClr val="bg1"/>
                </a:solidFill>
              </a:rPr>
              <a:t>Evolution &amp; Natural Selection (5.1-5.2)</a:t>
            </a:r>
          </a:p>
          <a:p>
            <a:r>
              <a:rPr kumimoji="1" lang="en-US" altLang="ja-JP" sz="3200" u="sng" dirty="0" smtClean="0">
                <a:solidFill>
                  <a:schemeClr val="bg1"/>
                </a:solidFill>
              </a:rPr>
              <a:t>IB Diploma Biology</a:t>
            </a:r>
          </a:p>
        </p:txBody>
      </p:sp>
    </p:spTree>
    <p:extLst>
      <p:ext uri="{BB962C8B-B14F-4D97-AF65-F5344CB8AC3E}">
        <p14:creationId xmlns:p14="http://schemas.microsoft.com/office/powerpoint/2010/main" val="115464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latin typeface="+mn-lt"/>
              </a:rPr>
              <a:t>Pentadactyl Limbs</a:t>
            </a:r>
            <a:endParaRPr lang="fr-FR" sz="4000" b="1" dirty="0">
              <a:latin typeface="+mn-lt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18" y="838200"/>
            <a:ext cx="4572000" cy="307571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055748"/>
              </p:ext>
            </p:extLst>
          </p:nvPr>
        </p:nvGraphicFramePr>
        <p:xfrm>
          <a:off x="381000" y="4114800"/>
          <a:ext cx="8534400" cy="25145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5304"/>
                <a:gridCol w="6679096"/>
              </a:tblGrid>
              <a:tr h="2916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Organism (type)</a:t>
                      </a:r>
                      <a:endParaRPr lang="en-US" sz="28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Function of pentadactly limb</a:t>
                      </a:r>
                      <a:endParaRPr lang="en-US" sz="28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57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Crocodile (reptile)</a:t>
                      </a:r>
                      <a:endParaRPr lang="en-US" sz="2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Walk or crawl on land / Hind legs used</a:t>
                      </a:r>
                      <a:r>
                        <a:rPr lang="en-US" sz="2000" baseline="0" dirty="0" smtClean="0">
                          <a:effectLst/>
                        </a:rPr>
                        <a:t> for swimming</a:t>
                      </a:r>
                      <a:endParaRPr lang="en-US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57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Penguin (bird)</a:t>
                      </a:r>
                      <a:endParaRPr lang="en-US" sz="2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Hind limbs for walking / forelimbs for swimming</a:t>
                      </a:r>
                      <a:endParaRPr lang="en-US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57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Echidna (mammal)</a:t>
                      </a:r>
                      <a:endParaRPr lang="en-US" sz="2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All four limbs used for walking / Forelimbs for digging</a:t>
                      </a:r>
                      <a:endParaRPr lang="en-US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57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Frog (amphibian)</a:t>
                      </a:r>
                      <a:endParaRPr lang="en-US" sz="2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All four limbs used for walking / Hindlimbs for jumping</a:t>
                      </a:r>
                      <a:endParaRPr lang="en-US" sz="2000" dirty="0" smtClean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7596"/>
            <a:ext cx="3179618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09" y="810491"/>
            <a:ext cx="5077691" cy="3157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02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/>
              <a:t>Speciation</a:t>
            </a:r>
            <a:endParaRPr lang="en-US" b="1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980" y="13855"/>
            <a:ext cx="50958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457324"/>
            <a:ext cx="7096125" cy="504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64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950818"/>
            <a:ext cx="4908550" cy="32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1524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Evidence from Patterns of Geographical Variation</a:t>
            </a:r>
            <a:endParaRPr lang="en-US" sz="3200" b="1" dirty="0"/>
          </a:p>
        </p:txBody>
      </p:sp>
      <p:grpSp>
        <p:nvGrpSpPr>
          <p:cNvPr id="4" name="Group 3"/>
          <p:cNvGrpSpPr/>
          <p:nvPr/>
        </p:nvGrpSpPr>
        <p:grpSpPr bwMode="auto">
          <a:xfrm>
            <a:off x="3075210" y="3352800"/>
            <a:ext cx="5840190" cy="3200400"/>
            <a:chOff x="0" y="0"/>
            <a:chExt cx="5656" cy="2448"/>
          </a:xfrm>
        </p:grpSpPr>
        <p:pic>
          <p:nvPicPr>
            <p:cNvPr id="5" name="Picture 4" descr="bhspe-041004-00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2" y="864"/>
              <a:ext cx="1584" cy="1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bhspe-041004-00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0" y="0"/>
              <a:ext cx="1728" cy="1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bhspe-041004-007-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16"/>
              <a:ext cx="2376" cy="1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Line 57"/>
            <p:cNvCxnSpPr/>
            <p:nvPr/>
          </p:nvCxnSpPr>
          <p:spPr bwMode="auto">
            <a:xfrm flipH="1">
              <a:off x="1504" y="1112"/>
              <a:ext cx="14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Line 58"/>
            <p:cNvCxnSpPr/>
            <p:nvPr/>
          </p:nvCxnSpPr>
          <p:spPr bwMode="auto">
            <a:xfrm flipH="1">
              <a:off x="1952" y="1752"/>
              <a:ext cx="259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71328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1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52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82"/>
            <a:ext cx="9144000" cy="686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96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255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27709"/>
            <a:ext cx="9137073" cy="686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655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556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932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174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0"/>
            <a:ext cx="916194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816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/>
              <a:t>A </a:t>
            </a:r>
            <a:r>
              <a:rPr lang="en-US" b="1" i="1" dirty="0" smtClean="0"/>
              <a:t>Return</a:t>
            </a:r>
            <a:r>
              <a:rPr lang="en-US" b="1" dirty="0" smtClean="0"/>
              <a:t> to Senn Island…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90600"/>
            <a:ext cx="9171709" cy="591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47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-6928"/>
            <a:ext cx="9156823" cy="6864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15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36"/>
            <a:ext cx="9144000" cy="6852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216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9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999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8" y="76199"/>
            <a:ext cx="9268691" cy="6918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548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067800" cy="677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548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9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548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548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3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548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13855"/>
            <a:ext cx="9109364" cy="6815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548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55"/>
            <a:ext cx="9144000" cy="684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548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11200"/>
          <a:stretch/>
        </p:blipFill>
        <p:spPr bwMode="auto">
          <a:xfrm>
            <a:off x="0" y="6926"/>
            <a:ext cx="9144000" cy="6851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" y="1524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 smtClean="0">
                <a:solidFill>
                  <a:schemeClr val="bg1"/>
                </a:solidFill>
              </a:rPr>
              <a:t>Evolution &amp; Natural Selection (5.1-5.2)</a:t>
            </a:r>
          </a:p>
          <a:p>
            <a:r>
              <a:rPr kumimoji="1" lang="en-US" altLang="ja-JP" sz="3200" u="sng" dirty="0" smtClean="0">
                <a:solidFill>
                  <a:schemeClr val="bg1"/>
                </a:solidFill>
              </a:rPr>
              <a:t>IB Diploma Biology</a:t>
            </a:r>
          </a:p>
        </p:txBody>
      </p:sp>
    </p:spTree>
    <p:extLst>
      <p:ext uri="{BB962C8B-B14F-4D97-AF65-F5344CB8AC3E}">
        <p14:creationId xmlns:p14="http://schemas.microsoft.com/office/powerpoint/2010/main" val="406036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0"/>
            <a:ext cx="916556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548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0"/>
            <a:ext cx="91763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427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1" y="1152525"/>
            <a:ext cx="91440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" y="76200"/>
            <a:ext cx="8915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The Finches of Daphne Major</a:t>
            </a:r>
            <a:endParaRPr lang="en-US" sz="4400" b="1" dirty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23564"/>
            <a:ext cx="4114800" cy="273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23564"/>
            <a:ext cx="3733800" cy="2727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67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0"/>
            <a:ext cx="912964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427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56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0"/>
            <a:ext cx="9137073" cy="682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56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2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56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53525" cy="6867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56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" y="0"/>
            <a:ext cx="913683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427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8" y="0"/>
            <a:ext cx="9116291" cy="6810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599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8"/>
          <a:stretch/>
        </p:blipFill>
        <p:spPr bwMode="auto">
          <a:xfrm>
            <a:off x="0" y="152400"/>
            <a:ext cx="9033164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496" y="4038599"/>
            <a:ext cx="6326523" cy="2734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12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69083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33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759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81"/>
            <a:ext cx="9144000" cy="6863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940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9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515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961887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827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" y="4052454"/>
            <a:ext cx="4260273" cy="2805545"/>
          </a:xfrm>
          <a:prstGeom prst="rect">
            <a:avLst/>
          </a:prstGeom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18130"/>
          <a:stretch/>
        </p:blipFill>
        <p:spPr bwMode="auto">
          <a:xfrm>
            <a:off x="4267200" y="0"/>
            <a:ext cx="4876800" cy="405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415553"/>
            <a:ext cx="4904508" cy="3450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559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13855"/>
            <a:ext cx="9121945" cy="684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30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104</Words>
  <Application>Microsoft Office PowerPoint</Application>
  <PresentationFormat>On-screen Show (4:3)</PresentationFormat>
  <Paragraphs>20</Paragraphs>
  <Slides>41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PowerPoint Presentation</vt:lpstr>
      <vt:lpstr>A Return to Senn Island…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Pentadactyl Limbs</vt:lpstr>
      <vt:lpstr>Speciation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</dc:creator>
  <cp:lastModifiedBy>Jackson, Jennifer</cp:lastModifiedBy>
  <cp:revision>14</cp:revision>
  <dcterms:created xsi:type="dcterms:W3CDTF">2014-10-10T02:23:18Z</dcterms:created>
  <dcterms:modified xsi:type="dcterms:W3CDTF">2015-11-04T14:44:19Z</dcterms:modified>
</cp:coreProperties>
</file>